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61" r:id="rId5"/>
    <p:sldId id="256" r:id="rId6"/>
    <p:sldId id="257" r:id="rId7"/>
    <p:sldId id="259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llsworth@fillmorecsd.org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5A210-AE80-4272-9011-FAF2CD010DE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305800" cy="1527175"/>
          </a:xfrm>
        </p:spPr>
        <p:txBody>
          <a:bodyPr>
            <a:noAutofit/>
          </a:bodyPr>
          <a:lstStyle/>
          <a:p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 Instructions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838200"/>
            <a:ext cx="73914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 PowerPoint</a:t>
            </a:r>
          </a:p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to your 0365 Account in your class folder as: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Ch. </a:t>
            </a:r>
            <a:r>
              <a:rPr lang="en-US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Electronic Dictionary</a:t>
            </a:r>
          </a:p>
          <a:p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your Electronic Dictionary</a:t>
            </a:r>
          </a:p>
          <a:p>
            <a:pPr lvl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create a Title Slide that states </a:t>
            </a:r>
          </a:p>
          <a:p>
            <a:pPr lvl="2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Dictionary, Class Name &amp; 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List of Words Slide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slide for each vocabulary word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each word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each word in a sentence</a:t>
            </a:r>
          </a:p>
          <a:p>
            <a:pPr lvl="2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an image that fits the vocabulary word.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Resources Slide</a:t>
            </a:r>
          </a:p>
          <a:p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done </a:t>
            </a:r>
            <a:r>
              <a:rPr lang="en-US" alt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save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all of your changes. </a:t>
            </a:r>
          </a:p>
          <a:p>
            <a:r>
              <a:rPr lang="en-US" alt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completed document in an email message to 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tellsworth@fillmorecsd.org</a:t>
            </a:r>
            <a:r>
              <a:rPr lang="en-US" alt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an attachment.</a:t>
            </a:r>
          </a:p>
          <a:p>
            <a:pPr lvl="1"/>
            <a:r>
              <a:rPr lang="en-US" alt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 line:  IB - Ch. 1 Electronic Dictionary</a:t>
            </a:r>
          </a:p>
          <a:p>
            <a:pPr marL="0" indent="0">
              <a:buNone/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173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4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unconstitutional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and Business Law Textbook</a:t>
            </a:r>
            <a:endParaRPr lang="en-US" dirty="0" smtClean="0"/>
          </a:p>
          <a:p>
            <a:r>
              <a:rPr lang="en-US" dirty="0" smtClean="0"/>
              <a:t>MS Power Point Online Images</a:t>
            </a:r>
          </a:p>
          <a:p>
            <a:r>
              <a:rPr lang="en-US" dirty="0" smtClean="0"/>
              <a:t>Google Images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1 Electronic Dictionary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Business Law</a:t>
            </a:r>
            <a:endParaRPr lang="en-US" dirty="0" smtClean="0"/>
          </a:p>
          <a:p>
            <a:r>
              <a:rPr lang="en-US" dirty="0" smtClean="0"/>
              <a:t>Your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Ch. 1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Morality</a:t>
            </a:r>
          </a:p>
          <a:p>
            <a:pPr lvl="0"/>
            <a:r>
              <a:rPr lang="en-US" dirty="0"/>
              <a:t>Ethics</a:t>
            </a:r>
          </a:p>
          <a:p>
            <a:pPr lvl="0"/>
            <a:r>
              <a:rPr lang="en-US" dirty="0"/>
              <a:t>Law</a:t>
            </a:r>
          </a:p>
          <a:p>
            <a:pPr lvl="0"/>
            <a:r>
              <a:rPr lang="en-US" dirty="0"/>
              <a:t>Constitution</a:t>
            </a:r>
          </a:p>
          <a:p>
            <a:pPr lvl="0"/>
            <a:r>
              <a:rPr lang="en-US" dirty="0"/>
              <a:t>Common </a:t>
            </a:r>
            <a:r>
              <a:rPr lang="en-US" dirty="0" smtClean="0"/>
              <a:t>law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Precedent</a:t>
            </a:r>
          </a:p>
          <a:p>
            <a:pPr lvl="0"/>
            <a:r>
              <a:rPr lang="en-US" dirty="0"/>
              <a:t>Statutes</a:t>
            </a:r>
          </a:p>
          <a:p>
            <a:pPr lvl="0"/>
            <a:r>
              <a:rPr lang="en-US" dirty="0"/>
              <a:t>Legislature</a:t>
            </a:r>
          </a:p>
          <a:p>
            <a:pPr lvl="0"/>
            <a:r>
              <a:rPr lang="en-US" dirty="0"/>
              <a:t>Unconstitutional</a:t>
            </a:r>
          </a:p>
          <a:p>
            <a:pPr lvl="0"/>
            <a:r>
              <a:rPr lang="en-US" dirty="0"/>
              <a:t>Administrative law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r>
              <a:rPr lang="en-US" dirty="0" smtClean="0"/>
              <a:t>– Values that govern a society’s attitude toward right and wrong.</a:t>
            </a:r>
          </a:p>
          <a:p>
            <a:r>
              <a:rPr lang="en-US" dirty="0" smtClean="0"/>
              <a:t>Use </a:t>
            </a:r>
            <a:r>
              <a:rPr lang="en-US" dirty="0" smtClean="0"/>
              <a:t>in a sentence </a:t>
            </a:r>
            <a:r>
              <a:rPr lang="en-US" dirty="0" smtClean="0"/>
              <a:t>– The morality of our present society is very weak.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Moral rethink | Prospect Magazin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12457"/>
            <a:ext cx="2573867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–</a:t>
            </a:r>
          </a:p>
          <a:p>
            <a:r>
              <a:rPr lang="en-US" dirty="0" smtClean="0"/>
              <a:t>Use in a sentence – </a:t>
            </a:r>
          </a:p>
          <a:p>
            <a:r>
              <a:rPr lang="en-US" dirty="0" smtClean="0"/>
              <a:t>Add an image -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5F376A-9097-45EE-9ACA-8ECC5E6FED2F}">
  <ds:schemaRefs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d2816622-cc35-45ff-b38d-8694946a657f"/>
    <ds:schemaRef ds:uri="http://purl.org/dc/elements/1.1/"/>
    <ds:schemaRef ds:uri="968dbe4d-483c-4bd7-8c7b-287a3305d3b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304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Electronic Dictionary Instructions</vt:lpstr>
      <vt:lpstr>Ch. 1 Electronic Dictionary</vt:lpstr>
      <vt:lpstr>List of Ch. 1 Words</vt:lpstr>
      <vt:lpstr>morality</vt:lpstr>
      <vt:lpstr>ethics</vt:lpstr>
      <vt:lpstr>law</vt:lpstr>
      <vt:lpstr>constitution</vt:lpstr>
      <vt:lpstr>Common law</vt:lpstr>
      <vt:lpstr>precedent</vt:lpstr>
      <vt:lpstr>statutes</vt:lpstr>
      <vt:lpstr>legislature</vt:lpstr>
      <vt:lpstr>unconstitutional</vt:lpstr>
      <vt:lpstr>Administrative law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18</cp:revision>
  <dcterms:created xsi:type="dcterms:W3CDTF">2014-09-12T15:01:49Z</dcterms:created>
  <dcterms:modified xsi:type="dcterms:W3CDTF">2020-09-07T17:30:45Z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